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3"/>
    <p:restoredTop sz="94744"/>
  </p:normalViewPr>
  <p:slideViewPr>
    <p:cSldViewPr snapToGrid="0">
      <p:cViewPr varScale="1">
        <p:scale>
          <a:sx n="119" d="100"/>
          <a:sy n="119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AD83C0-DA8E-B240-92C1-7A78B5A4E066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F4F4D8-BD4B-4E4F-8D4F-9A5378F87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55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4F4D8-BD4B-4E4F-8D4F-9A5378F878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142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444F-7EBE-84E9-60CC-2267E626B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AC8CA-F08E-9BAB-2AA1-E8FDF5B3B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A2A62-B44C-366A-08BD-A66772944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ED4C3-A46E-5AD1-2128-50B843085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2FFC8-22E3-A0CD-FCA3-7DC519E9C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990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0EBCD-B1C2-28A9-9E1F-A1324B7C8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686B6F-7771-5A77-1D3C-734DA8FF27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26442-C59C-75E7-D27D-354507356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095B-C8EC-67B7-A88C-63E223CCB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C8BEC-D647-B52F-1DB8-DB46BD839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559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50E9F0-A2CD-2CC7-3031-B201AAE16F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9E510C-9A16-BD0C-CD2B-914CFFDC0E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72CA1-51F8-F611-E0F8-0635A9F21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5F76A-3345-196B-C08E-2D2306A97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690DA-91DD-AD19-B0FB-5DE91E49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07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DFFC7-669E-965E-6E0F-6420448B1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013D4-73FD-CCE1-D47C-14DB5A6FA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41C8A-F674-C09D-0D52-91904AFD8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C6B80-9FB5-5B70-CE27-B1AD2BF73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157B6-6A9E-B960-3C09-1B2718CA3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81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3A9AC-C9C0-A664-735A-361C92CCD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40893-42F4-5D65-4D58-A09480164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2ADCEB-073C-1E93-990E-B0440E432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68924-6D51-1116-416F-12DF7AA1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79200-352F-D8FA-1386-3713E3CDB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085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D387-745B-7E36-99AB-6F354B127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242F8-B7C0-EE7E-9DF0-17950950CF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85C0F-B8E6-61AC-0E19-F81EABA51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F9E679-BE06-DE16-33EE-E484DF136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948DA-1AF0-B3D0-4914-447001B82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2711D-07E5-7CB1-D875-AD208B536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05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7C57F-11F2-381C-1CA1-B1E146BF5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28E65-CFF6-E0B7-7734-A49D1C62D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E74D65-4A2E-FDA6-612B-1871F1A1E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74EBA1-A74A-8CCE-211F-D36E2843AD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DC211A-8228-1104-C466-B04D84289B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5CC402-E2BE-57A3-2B70-68BA2799B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330757-7AF9-1B46-F4E1-E1BD9554A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6245C9-C843-2027-0BCC-11CB97931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39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A267D-7312-303C-4D3D-56005823A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EE3BF0-05CF-0C74-4727-02D09766C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2C902-15B4-EAC9-409A-FCC901FAD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6A461F-49E5-8561-A91A-B28BFF3B3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088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8C0936-B2A6-51A3-E899-F8FBF9DEB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4A5DF3-905D-30E3-3C4F-D222B1140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96BFB0-BDB3-B88A-B5E5-A48FEA08A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734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41608-2AE1-A79E-DC89-8516BA3D7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F757D-D6D6-8105-31CC-E6E5D30E1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0E5ECC-8A45-39EC-109F-8804C524BE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F4AFAD-AC56-2687-E98B-ACF81BBC2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873227-DFB5-D92A-86AC-823FE3C3B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1194D4-A5E2-BA6D-F708-9380060D4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574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DD596-E02D-1AA7-7515-DC193D4AD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9576A8-EB94-33F3-76CB-03D79E691E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54F01-05B3-BC26-5733-37BA3F0F61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D7E6CC-E22A-A72F-6A05-6AE823F81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526BF-D872-2CC4-5FA7-E1FD041A1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EBA43B-5267-B537-345B-C805E8CB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89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8BFA07-3280-6423-0C79-83E28D47B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0983C-41E9-A8CD-1520-E2F2D82C8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E683A-E0A4-E2C2-8330-01C4636721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D1CA6D-813F-B345-AA38-C8D91B17C7E3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B51FE-859C-7F66-2243-C3167D8D96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63A41-0C1B-00D1-35B4-857DEE9E6A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5EBDF6-074A-CB4A-BF9F-FD28D5FFC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171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White brick wall">
            <a:extLst>
              <a:ext uri="{FF2B5EF4-FFF2-40B4-BE49-F238E27FC236}">
                <a16:creationId xmlns:a16="http://schemas.microsoft.com/office/drawing/2014/main" id="{3F49D5AC-6007-4844-1C6C-915F9EC83E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84" r="-1" b="-1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AB681779-9CE9-EC98-E960-09B9EEB4709F}"/>
              </a:ext>
            </a:extLst>
          </p:cNvPr>
          <p:cNvSpPr txBox="1">
            <a:spLocks/>
          </p:cNvSpPr>
          <p:nvPr/>
        </p:nvSpPr>
        <p:spPr>
          <a:xfrm>
            <a:off x="7334806" y="2601805"/>
            <a:ext cx="4854145" cy="165439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dirty="0">
                <a:solidFill>
                  <a:srgbClr val="002060"/>
                </a:solidFill>
              </a:rPr>
              <a:t>White House Visitors</a:t>
            </a:r>
            <a:br>
              <a:rPr lang="en-US" sz="2000" dirty="0">
                <a:solidFill>
                  <a:srgbClr val="002060"/>
                </a:solidFill>
              </a:rPr>
            </a:br>
            <a:br>
              <a:rPr lang="en-US" sz="2000" dirty="0">
                <a:solidFill>
                  <a:srgbClr val="002060"/>
                </a:solidFill>
              </a:rPr>
            </a:br>
            <a:br>
              <a:rPr lang="en-US" sz="2000" dirty="0">
                <a:solidFill>
                  <a:srgbClr val="002060"/>
                </a:solidFill>
              </a:rPr>
            </a:br>
            <a:br>
              <a:rPr lang="en-US" sz="2000" dirty="0">
                <a:solidFill>
                  <a:srgbClr val="002060"/>
                </a:solidFill>
              </a:rPr>
            </a:br>
            <a:br>
              <a:rPr lang="en-US" sz="2000" dirty="0">
                <a:solidFill>
                  <a:srgbClr val="002060"/>
                </a:solidFill>
              </a:rPr>
            </a:br>
            <a:endParaRPr lang="en-US" sz="2000" dirty="0">
              <a:solidFill>
                <a:srgbClr val="002060"/>
              </a:solidFill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81193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graph with numbers and a line&#10;&#10;AI-generated content may be incorrect.">
            <a:extLst>
              <a:ext uri="{FF2B5EF4-FFF2-40B4-BE49-F238E27FC236}">
                <a16:creationId xmlns:a16="http://schemas.microsoft.com/office/drawing/2014/main" id="{8446D68C-173E-50FE-8C38-E21B284A3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891" y="344140"/>
            <a:ext cx="11184555" cy="598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035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bar graph&#10;&#10;AI-generated content may be incorrect.">
            <a:extLst>
              <a:ext uri="{FF2B5EF4-FFF2-40B4-BE49-F238E27FC236}">
                <a16:creationId xmlns:a16="http://schemas.microsoft.com/office/drawing/2014/main" id="{57CA567E-0D56-4D5F-A068-83F633236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76" y="643466"/>
            <a:ext cx="1051144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804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E2E46B8D-A6E4-9A48-E749-4A1C15DDC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020" y="643467"/>
            <a:ext cx="9323960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1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with red and blue lines&#10;&#10;AI-generated content may be incorrect.">
            <a:extLst>
              <a:ext uri="{FF2B5EF4-FFF2-40B4-BE49-F238E27FC236}">
                <a16:creationId xmlns:a16="http://schemas.microsoft.com/office/drawing/2014/main" id="{A1BA186B-A884-B7DF-A7F8-98EEF2300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57147"/>
            <a:ext cx="10905066" cy="474370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5846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 shot of a graph&#10;&#10;AI-generated content may be incorrect.">
            <a:extLst>
              <a:ext uri="{FF2B5EF4-FFF2-40B4-BE49-F238E27FC236}">
                <a16:creationId xmlns:a16="http://schemas.microsoft.com/office/drawing/2014/main" id="{3558C03E-03D5-9D12-8577-F82DAB315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431" y="643467"/>
            <a:ext cx="936313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706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 shot of a graph&#10;&#10;AI-generated content may be incorrect.">
            <a:extLst>
              <a:ext uri="{FF2B5EF4-FFF2-40B4-BE49-F238E27FC236}">
                <a16:creationId xmlns:a16="http://schemas.microsoft.com/office/drawing/2014/main" id="{089479BA-EF55-7375-5FE2-FDE859E40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29996"/>
            <a:ext cx="10905066" cy="539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9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White brick wall">
            <a:extLst>
              <a:ext uri="{FF2B5EF4-FFF2-40B4-BE49-F238E27FC236}">
                <a16:creationId xmlns:a16="http://schemas.microsoft.com/office/drawing/2014/main" id="{6C9DAF3D-4F9E-2B7B-D298-673FF29AB5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638" b="710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A8DE71-1EA8-A385-E4CE-BE96713D3768}"/>
              </a:ext>
            </a:extLst>
          </p:cNvPr>
          <p:cNvSpPr txBox="1"/>
          <p:nvPr/>
        </p:nvSpPr>
        <p:spPr>
          <a:xfrm>
            <a:off x="2187999" y="1628536"/>
            <a:ext cx="8113986" cy="1938992"/>
          </a:xfrm>
          <a:prstGeom prst="rect">
            <a:avLst/>
          </a:prstGeom>
          <a:noFill/>
          <a:ln w="25400" cap="rnd">
            <a:solidFill>
              <a:srgbClr val="C00000"/>
            </a:solidFill>
            <a:beve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2060"/>
                </a:solidFill>
              </a:rPr>
              <a:t>Let us evaluate your staffing needs using our analytics to help you make data driven decisions</a:t>
            </a:r>
          </a:p>
        </p:txBody>
      </p:sp>
    </p:spTree>
    <p:extLst>
      <p:ext uri="{BB962C8B-B14F-4D97-AF65-F5344CB8AC3E}">
        <p14:creationId xmlns:p14="http://schemas.microsoft.com/office/powerpoint/2010/main" val="3752189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25</Words>
  <Application>Microsoft Macintosh PowerPoint</Application>
  <PresentationFormat>Widescreen</PresentationFormat>
  <Paragraphs>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Billie Adkins</dc:creator>
  <cp:lastModifiedBy>Billie Adkins</cp:lastModifiedBy>
  <cp:revision>15</cp:revision>
  <dcterms:created xsi:type="dcterms:W3CDTF">2025-04-05T23:22:44Z</dcterms:created>
  <dcterms:modified xsi:type="dcterms:W3CDTF">2025-11-15T23:20:23Z</dcterms:modified>
</cp:coreProperties>
</file>

<file path=docProps/thumbnail.jpeg>
</file>